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e subtítulo">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ção">
    <p:spTree>
      <p:nvGrpSpPr>
        <p:cNvPr id="1" name=""/>
        <p:cNvGrpSpPr/>
        <p:nvPr/>
      </p:nvGrpSpPr>
      <p:grpSpPr>
        <a:xfrm>
          <a:off x="0" y="0"/>
          <a:ext cx="0" cy="0"/>
          <a:chOff x="0" y="0"/>
          <a:chExt cx="0" cy="0"/>
        </a:xfrm>
      </p:grpSpPr>
      <p:sp>
        <p:nvSpPr>
          <p:cNvPr id="93" name="–Manuel Macieira"/>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–Manuel Macieira</a:t>
            </a:r>
          </a:p>
        </p:txBody>
      </p:sp>
      <p:sp>
        <p:nvSpPr>
          <p:cNvPr id="94" name="“Digite aqui uma citação.”"/>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“Digite aqui uma citação.”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centro">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topo">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alínea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líneas e fotografia">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rca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3">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ítulo"/>
          <p:cNvSpPr txBox="1"/>
          <p:nvPr/>
        </p:nvSpPr>
        <p:spPr>
          <a:xfrm>
            <a:off x="-12879" y="2481116"/>
            <a:ext cx="13030558" cy="278345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63026" tIns="63026" rIns="63026" bIns="63026" anchor="ctr">
            <a:normAutofit fontScale="100000" lnSpcReduction="0"/>
          </a:bodyPr>
          <a:lstStyle>
            <a:lvl1pPr>
              <a:defRPr sz="5000">
                <a:solidFill>
                  <a:srgbClr val="FFFFFF"/>
                </a:solidFill>
                <a:latin typeface="Avenir Next Regular"/>
                <a:ea typeface="Avenir Next Regular"/>
                <a:cs typeface="Avenir Next Regular"/>
                <a:sym typeface="Avenir Next Regular"/>
              </a:defRPr>
            </a:lvl1pPr>
          </a:lstStyle>
          <a:p>
            <a:pPr/>
            <a:r>
              <a:t> Título</a:t>
            </a:r>
          </a:p>
        </p:txBody>
      </p:sp>
      <p:sp>
        <p:nvSpPr>
          <p:cNvPr id="120" name="Autores"/>
          <p:cNvSpPr txBox="1"/>
          <p:nvPr/>
        </p:nvSpPr>
        <p:spPr>
          <a:xfrm>
            <a:off x="5663932" y="5906473"/>
            <a:ext cx="6731535" cy="1099331"/>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ormAutofit fontScale="100000" lnSpcReduction="0"/>
          </a:bodyPr>
          <a:lstStyle>
            <a:lvl1pPr algn="r" defTabSz="2576630">
              <a:defRPr b="0" sz="3200">
                <a:latin typeface="Avenir Next Regular"/>
                <a:ea typeface="Avenir Next Regular"/>
                <a:cs typeface="Avenir Next Regular"/>
                <a:sym typeface="Avenir Next Regular"/>
              </a:defRPr>
            </a:lvl1pPr>
          </a:lstStyle>
          <a:p>
            <a:pPr/>
            <a:r>
              <a:t>Autores</a:t>
            </a:r>
          </a:p>
        </p:txBody>
      </p:sp>
      <p:pic>
        <p:nvPicPr>
          <p:cNvPr id="121" name="Line Line" descr="Line Line"/>
          <p:cNvPicPr>
            <a:picLocks noChangeAspect="0"/>
          </p:cNvPicPr>
          <p:nvPr/>
        </p:nvPicPr>
        <p:blipFill>
          <a:blip r:embed="rId2">
            <a:extLst/>
          </a:blip>
          <a:stretch>
            <a:fillRect/>
          </a:stretch>
        </p:blipFill>
        <p:spPr>
          <a:xfrm>
            <a:off x="-12879" y="8496300"/>
            <a:ext cx="13030558" cy="25400"/>
          </a:xfrm>
          <a:prstGeom prst="rect">
            <a:avLst/>
          </a:prstGeom>
        </p:spPr>
      </p:pic>
      <p:sp>
        <p:nvSpPr>
          <p:cNvPr id="123" name="XVI Congresso da Sociedade Portuguesa de Ciências da Educação (SPCE)"/>
          <p:cNvSpPr txBox="1"/>
          <p:nvPr/>
        </p:nvSpPr>
        <p:spPr>
          <a:xfrm>
            <a:off x="256334" y="238486"/>
            <a:ext cx="10085553" cy="6467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sz="300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24" name="2022"/>
          <p:cNvSpPr txBox="1"/>
          <p:nvPr/>
        </p:nvSpPr>
        <p:spPr>
          <a:xfrm>
            <a:off x="10464800" y="238486"/>
            <a:ext cx="2174948" cy="6467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30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25" name="Educação e Cidades: Tempos, espaços, atores e culturas"/>
          <p:cNvSpPr txBox="1"/>
          <p:nvPr/>
        </p:nvSpPr>
        <p:spPr>
          <a:xfrm>
            <a:off x="3617912" y="828713"/>
            <a:ext cx="9220054" cy="6467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l" defTabSz="7610778">
              <a:defRPr b="0" sz="3000">
                <a:solidFill>
                  <a:schemeClr val="accent1"/>
                </a:solidFill>
                <a:latin typeface="Avenir Next Condensed Regular"/>
                <a:ea typeface="Avenir Next Condensed Regular"/>
                <a:cs typeface="Avenir Next Condensed Regular"/>
                <a:sym typeface="Avenir Next Condensed Regular"/>
              </a:defRPr>
            </a:pPr>
            <a:r>
              <a:t>Educação e Cidades: Tempos, espaços, atores e culturas </a:t>
            </a:r>
          </a:p>
        </p:txBody>
      </p:sp>
      <p:pic>
        <p:nvPicPr>
          <p:cNvPr id="126" name="Image" descr="Image"/>
          <p:cNvPicPr>
            <a:picLocks noChangeAspect="1"/>
          </p:cNvPicPr>
          <p:nvPr/>
        </p:nvPicPr>
        <p:blipFill>
          <a:blip r:embed="rId3">
            <a:extLst/>
          </a:blip>
          <a:srcRect l="0" t="34144" r="0" b="23993"/>
          <a:stretch>
            <a:fillRect/>
          </a:stretch>
        </p:blipFill>
        <p:spPr>
          <a:xfrm>
            <a:off x="1271587" y="8679635"/>
            <a:ext cx="10461497" cy="9123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Corpo de texto…"/>
          <p:cNvSpPr txBox="1"/>
          <p:nvPr>
            <p:ph type="body" sz="half" idx="4294967295"/>
          </p:nvPr>
        </p:nvSpPr>
        <p:spPr>
          <a:xfrm>
            <a:off x="1078970" y="2988700"/>
            <a:ext cx="10846860" cy="2953478"/>
          </a:xfrm>
          <a:prstGeom prst="rect">
            <a:avLst/>
          </a:prstGeom>
        </p:spPr>
        <p:txBody>
          <a:bodyPr anchor="t"/>
          <a:lstStyle/>
          <a:p>
            <a:pPr marL="513953" indent="-513953">
              <a:spcBef>
                <a:spcPts val="0"/>
              </a:spcBef>
              <a:defRPr sz="2100">
                <a:latin typeface="Avenir Next Regular"/>
                <a:ea typeface="Avenir Next Regular"/>
                <a:cs typeface="Avenir Next Regular"/>
                <a:sym typeface="Avenir Next Regular"/>
              </a:defRPr>
            </a:pPr>
            <a:r>
              <a:t>Corpo de texto</a:t>
            </a:r>
          </a:p>
          <a:p>
            <a:pPr marL="513953" indent="-513953">
              <a:spcBef>
                <a:spcPts val="0"/>
              </a:spcBef>
              <a:defRPr sz="2100">
                <a:latin typeface="Avenir Next Regular"/>
                <a:ea typeface="Avenir Next Regular"/>
                <a:cs typeface="Avenir Next Regular"/>
                <a:sym typeface="Avenir Next Regular"/>
              </a:defRPr>
            </a:pPr>
            <a:r>
              <a:t>Corpo de texto</a:t>
            </a:r>
          </a:p>
          <a:p>
            <a:pPr marL="513953" indent="-513953">
              <a:spcBef>
                <a:spcPts val="0"/>
              </a:spcBef>
              <a:defRPr sz="2100">
                <a:latin typeface="Avenir Next Regular"/>
                <a:ea typeface="Avenir Next Regular"/>
                <a:cs typeface="Avenir Next Regular"/>
                <a:sym typeface="Avenir Next Regular"/>
              </a:defRPr>
            </a:pPr>
            <a:r>
              <a:t>Corpo de texto</a:t>
            </a:r>
          </a:p>
        </p:txBody>
      </p:sp>
      <p:sp>
        <p:nvSpPr>
          <p:cNvPr id="129" name="Slide Number"/>
          <p:cNvSpPr txBox="1"/>
          <p:nvPr>
            <p:ph type="sldNum" sz="quarter" idx="2"/>
          </p:nvPr>
        </p:nvSpPr>
        <p:spPr>
          <a:xfrm>
            <a:off x="12164737" y="8970077"/>
            <a:ext cx="276353" cy="482601"/>
          </a:xfrm>
          <a:prstGeom prst="rect">
            <a:avLst/>
          </a:prstGeom>
          <a:extLst>
            <a:ext uri="{C572A759-6A51-4108-AA02-DFA0A04FC94B}">
              <ma14:wrappingTextBoxFlag xmlns:ma14="http://schemas.microsoft.com/office/mac/drawingml/2011/main" val="1"/>
            </a:ext>
          </a:extLst>
        </p:spPr>
        <p:txBody>
          <a:bodyPr/>
          <a:lstStyle>
            <a:lvl1pPr>
              <a:defRPr sz="2200">
                <a:latin typeface="Avenir Next Regular"/>
                <a:ea typeface="Avenir Next Regular"/>
                <a:cs typeface="Avenir Next Regular"/>
                <a:sym typeface="Avenir Next Regular"/>
              </a:defRPr>
            </a:lvl1pPr>
          </a:lstStyle>
          <a:p>
            <a:pPr/>
            <a:fld id="{86CB4B4D-7CA3-9044-876B-883B54F8677D}" type="slidenum"/>
          </a:p>
        </p:txBody>
      </p:sp>
      <p:sp>
        <p:nvSpPr>
          <p:cNvPr id="130"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31" name="Image" descr="Image"/>
          <p:cNvPicPr>
            <a:picLocks noChangeAspect="1"/>
          </p:cNvPicPr>
          <p:nvPr/>
        </p:nvPicPr>
        <p:blipFill>
          <a:blip r:embed="rId2">
            <a:extLst/>
          </a:blip>
          <a:srcRect l="5385" t="34144" r="5385" b="23993"/>
          <a:stretch>
            <a:fillRect/>
          </a:stretch>
        </p:blipFill>
        <p:spPr>
          <a:xfrm>
            <a:off x="7083074" y="8979404"/>
            <a:ext cx="4745061" cy="463784"/>
          </a:xfrm>
          <a:prstGeom prst="rect">
            <a:avLst/>
          </a:prstGeom>
          <a:ln w="12700">
            <a:miter lim="400000"/>
          </a:ln>
        </p:spPr>
      </p:pic>
      <p:sp>
        <p:nvSpPr>
          <p:cNvPr id="132" name="XVI Congresso da Sociedade Portuguesa de Ciências da Educação (SPCE)"/>
          <p:cNvSpPr txBox="1"/>
          <p:nvPr/>
        </p:nvSpPr>
        <p:spPr>
          <a:xfrm>
            <a:off x="65834" y="86086"/>
            <a:ext cx="10085553"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33" name="2022"/>
          <p:cNvSpPr txBox="1"/>
          <p:nvPr/>
        </p:nvSpPr>
        <p:spPr>
          <a:xfrm>
            <a:off x="10553700" y="60686"/>
            <a:ext cx="2174948" cy="5959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27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34" name="Rectangle"/>
          <p:cNvSpPr/>
          <p:nvPr/>
        </p:nvSpPr>
        <p:spPr>
          <a:xfrm>
            <a:off x="-14888" y="618476"/>
            <a:ext cx="13034576" cy="545155"/>
          </a:xfrm>
          <a:prstGeom prst="rect">
            <a:avLst/>
          </a:prstGeom>
          <a:solidFill>
            <a:srgbClr val="00A1FF"/>
          </a:solidFill>
          <a:ln w="12700">
            <a:miter lim="400000"/>
          </a:ln>
        </p:spPr>
        <p:txBody>
          <a:bodyPr lIns="63026" tIns="63026" rIns="63026" bIns="63026" anchor="ctr"/>
          <a:lstStyle/>
          <a:p>
            <a:pPr defTabSz="2576630">
              <a:defRPr b="0" sz="9600">
                <a:latin typeface="+mn-lt"/>
                <a:ea typeface="+mn-ea"/>
                <a:cs typeface="+mn-cs"/>
                <a:sym typeface="Helvetica Neue Medium"/>
              </a:defRPr>
            </a:pPr>
          </a:p>
        </p:txBody>
      </p:sp>
      <p:sp>
        <p:nvSpPr>
          <p:cNvPr id="135" name="Educação e Cidades: Tempos, espaços, atores e culturas"/>
          <p:cNvSpPr txBox="1"/>
          <p:nvPr/>
        </p:nvSpPr>
        <p:spPr>
          <a:xfrm>
            <a:off x="3529012" y="618476"/>
            <a:ext cx="9220054"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r" defTabSz="7610778">
              <a:defRPr b="0">
                <a:solidFill>
                  <a:srgbClr val="FFFFFF"/>
                </a:solidFill>
                <a:latin typeface="Avenir Next Condensed Regular"/>
                <a:ea typeface="Avenir Next Condensed Regular"/>
                <a:cs typeface="Avenir Next Condensed Regular"/>
                <a:sym typeface="Avenir Next Condensed Regular"/>
              </a:defRPr>
            </a:pPr>
            <a:r>
              <a:t>Educação e Cidades: Tempos, espaços, atores e culturas </a:t>
            </a:r>
          </a:p>
        </p:txBody>
      </p:sp>
      <p:sp>
        <p:nvSpPr>
          <p:cNvPr id="136" name="Título"/>
          <p:cNvSpPr txBox="1"/>
          <p:nvPr/>
        </p:nvSpPr>
        <p:spPr>
          <a:xfrm>
            <a:off x="658154" y="1642916"/>
            <a:ext cx="11688492" cy="124352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algn="just" defTabSz="7610778">
              <a:lnSpc>
                <a:spcPct val="80000"/>
              </a:lnSpc>
              <a:defRPr spc="-85" sz="4300">
                <a:latin typeface="Avenir Next Regular"/>
                <a:ea typeface="Avenir Next Regular"/>
                <a:cs typeface="Avenir Next Regular"/>
                <a:sym typeface="Avenir Next Regular"/>
              </a:defRPr>
            </a:lvl1pPr>
          </a:lstStyle>
          <a:p>
            <a:pPr/>
            <a:r>
              <a:t> Título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lide Number"/>
          <p:cNvSpPr txBox="1"/>
          <p:nvPr>
            <p:ph type="sldNum" sz="quarter" idx="2"/>
          </p:nvPr>
        </p:nvSpPr>
        <p:spPr>
          <a:xfrm>
            <a:off x="12164737" y="8970077"/>
            <a:ext cx="276353" cy="482601"/>
          </a:xfrm>
          <a:prstGeom prst="rect">
            <a:avLst/>
          </a:prstGeom>
          <a:extLst>
            <a:ext uri="{C572A759-6A51-4108-AA02-DFA0A04FC94B}">
              <ma14:wrappingTextBoxFlag xmlns:ma14="http://schemas.microsoft.com/office/mac/drawingml/2011/main" val="1"/>
            </a:ext>
          </a:extLst>
        </p:spPr>
        <p:txBody>
          <a:bodyPr/>
          <a:lstStyle>
            <a:lvl1pPr>
              <a:defRPr sz="2200">
                <a:latin typeface="Avenir Next Regular"/>
                <a:ea typeface="Avenir Next Regular"/>
                <a:cs typeface="Avenir Next Regular"/>
                <a:sym typeface="Avenir Next Regular"/>
              </a:defRPr>
            </a:lvl1pPr>
          </a:lstStyle>
          <a:p>
            <a:pPr/>
            <a:fld id="{86CB4B4D-7CA3-9044-876B-883B54F8677D}" type="slidenum"/>
          </a:p>
        </p:txBody>
      </p:sp>
      <p:sp>
        <p:nvSpPr>
          <p:cNvPr id="139"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40" name="fullsizeoutput_5c4.jpeg" descr="fullsizeoutput_5c4.jpeg"/>
          <p:cNvPicPr>
            <a:picLocks noChangeAspect="1"/>
          </p:cNvPicPr>
          <p:nvPr/>
        </p:nvPicPr>
        <p:blipFill>
          <a:blip r:embed="rId2">
            <a:extLst/>
          </a:blip>
          <a:srcRect l="0" t="4589" r="0" b="4589"/>
          <a:stretch>
            <a:fillRect/>
          </a:stretch>
        </p:blipFill>
        <p:spPr>
          <a:xfrm>
            <a:off x="3049984" y="2041234"/>
            <a:ext cx="6904913" cy="4180709"/>
          </a:xfrm>
          <a:prstGeom prst="rect">
            <a:avLst/>
          </a:prstGeom>
          <a:ln w="12700">
            <a:miter lim="400000"/>
          </a:ln>
        </p:spPr>
      </p:pic>
      <p:sp>
        <p:nvSpPr>
          <p:cNvPr id="141" name="Subtítulo"/>
          <p:cNvSpPr txBox="1"/>
          <p:nvPr/>
        </p:nvSpPr>
        <p:spPr>
          <a:xfrm>
            <a:off x="3136632" y="7390265"/>
            <a:ext cx="6731535" cy="702208"/>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ormAutofit fontScale="100000" lnSpcReduction="0"/>
          </a:bodyPr>
          <a:lstStyle>
            <a:lvl1pPr defTabSz="2576630">
              <a:defRPr b="0" sz="3200">
                <a:latin typeface="Avenir Next Regular"/>
                <a:ea typeface="Avenir Next Regular"/>
                <a:cs typeface="Avenir Next Regular"/>
                <a:sym typeface="Avenir Next Regular"/>
              </a:defRPr>
            </a:lvl1pPr>
          </a:lstStyle>
          <a:p>
            <a:pPr/>
            <a:r>
              <a:t>Subtítulo</a:t>
            </a:r>
          </a:p>
        </p:txBody>
      </p:sp>
      <p:pic>
        <p:nvPicPr>
          <p:cNvPr id="142" name="Image" descr="Image"/>
          <p:cNvPicPr>
            <a:picLocks noChangeAspect="1"/>
          </p:cNvPicPr>
          <p:nvPr/>
        </p:nvPicPr>
        <p:blipFill>
          <a:blip r:embed="rId3">
            <a:extLst/>
          </a:blip>
          <a:srcRect l="5385" t="34144" r="5385" b="23993"/>
          <a:stretch>
            <a:fillRect/>
          </a:stretch>
        </p:blipFill>
        <p:spPr>
          <a:xfrm>
            <a:off x="7083074" y="8979404"/>
            <a:ext cx="4745061" cy="463784"/>
          </a:xfrm>
          <a:prstGeom prst="rect">
            <a:avLst/>
          </a:prstGeom>
          <a:ln w="12700">
            <a:miter lim="400000"/>
          </a:ln>
        </p:spPr>
      </p:pic>
      <p:sp>
        <p:nvSpPr>
          <p:cNvPr id="143" name="XVI Congresso da Sociedade Portuguesa de Ciências da Educação (SPCE)"/>
          <p:cNvSpPr txBox="1"/>
          <p:nvPr/>
        </p:nvSpPr>
        <p:spPr>
          <a:xfrm>
            <a:off x="65834" y="86086"/>
            <a:ext cx="10085553"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44" name="2022"/>
          <p:cNvSpPr txBox="1"/>
          <p:nvPr/>
        </p:nvSpPr>
        <p:spPr>
          <a:xfrm>
            <a:off x="10553700" y="60686"/>
            <a:ext cx="2174948" cy="5959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27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45" name="Rectangle"/>
          <p:cNvSpPr/>
          <p:nvPr/>
        </p:nvSpPr>
        <p:spPr>
          <a:xfrm>
            <a:off x="-14888" y="618476"/>
            <a:ext cx="13034576" cy="545155"/>
          </a:xfrm>
          <a:prstGeom prst="rect">
            <a:avLst/>
          </a:prstGeom>
          <a:solidFill>
            <a:srgbClr val="00A1FF"/>
          </a:solidFill>
          <a:ln w="12700">
            <a:miter lim="400000"/>
          </a:ln>
        </p:spPr>
        <p:txBody>
          <a:bodyPr lIns="63026" tIns="63026" rIns="63026" bIns="63026" anchor="ctr"/>
          <a:lstStyle/>
          <a:p>
            <a:pPr defTabSz="2576630">
              <a:defRPr b="0" sz="9600">
                <a:latin typeface="+mn-lt"/>
                <a:ea typeface="+mn-ea"/>
                <a:cs typeface="+mn-cs"/>
                <a:sym typeface="Helvetica Neue Medium"/>
              </a:defRPr>
            </a:pPr>
          </a:p>
        </p:txBody>
      </p:sp>
      <p:sp>
        <p:nvSpPr>
          <p:cNvPr id="146" name="Educação e Cidades: Tempos, espaços, atores e culturas"/>
          <p:cNvSpPr txBox="1"/>
          <p:nvPr/>
        </p:nvSpPr>
        <p:spPr>
          <a:xfrm>
            <a:off x="3529012" y="618476"/>
            <a:ext cx="9220054"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r" defTabSz="7610778">
              <a:defRPr b="0">
                <a:solidFill>
                  <a:srgbClr val="FFFFFF"/>
                </a:solidFill>
                <a:latin typeface="Avenir Next Condensed Regular"/>
                <a:ea typeface="Avenir Next Condensed Regular"/>
                <a:cs typeface="Avenir Next Condensed Regular"/>
                <a:sym typeface="Avenir Next Condensed Regular"/>
              </a:defRPr>
            </a:pPr>
            <a:r>
              <a:t>Educação e Cidades: Tempos, espaços, atores e culturas </a:t>
            </a:r>
          </a:p>
        </p:txBody>
      </p:sp>
      <p:sp>
        <p:nvSpPr>
          <p:cNvPr id="147" name="Título"/>
          <p:cNvSpPr txBox="1"/>
          <p:nvPr/>
        </p:nvSpPr>
        <p:spPr>
          <a:xfrm>
            <a:off x="658154" y="6503726"/>
            <a:ext cx="11688492" cy="800208"/>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defTabSz="7001916">
              <a:lnSpc>
                <a:spcPct val="80000"/>
              </a:lnSpc>
              <a:defRPr spc="-79" sz="3956">
                <a:latin typeface="Avenir Next Regular"/>
                <a:ea typeface="Avenir Next Regular"/>
                <a:cs typeface="Avenir Next Regular"/>
                <a:sym typeface="Avenir Next Regular"/>
              </a:defRPr>
            </a:lvl1pPr>
          </a:lstStyle>
          <a:p>
            <a:pPr/>
            <a:r>
              <a:t> Título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0"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sp>
        <p:nvSpPr>
          <p:cNvPr id="151" name="Corpo de texto, Corpo de texto, Corpo de texto, Corpo de texto,Corpo de texto, Corpo de texto, Corpo de texto, Corpo de texto, Corpo de texto, Corpo de texto, Corpo de texto, Corpo de texto, Corpo de texto, Corpo de texto, Corpo de texto, Corpo de texto,"/>
          <p:cNvSpPr txBox="1"/>
          <p:nvPr>
            <p:ph type="body" sz="half" idx="4294967295"/>
          </p:nvPr>
        </p:nvSpPr>
        <p:spPr>
          <a:xfrm>
            <a:off x="1138766" y="3238727"/>
            <a:ext cx="11099801" cy="4166064"/>
          </a:xfrm>
          <a:prstGeom prst="rect">
            <a:avLst/>
          </a:prstGeom>
        </p:spPr>
        <p:txBody>
          <a:bodyPr anchor="t"/>
          <a:lstStyle>
            <a:lvl1pPr marL="0" indent="0" algn="just">
              <a:buSzTx/>
              <a:buNone/>
              <a:defRPr sz="2100">
                <a:latin typeface="Avenir Next Regular"/>
                <a:ea typeface="Avenir Next Regular"/>
                <a:cs typeface="Avenir Next Regular"/>
                <a:sym typeface="Avenir Next Regular"/>
              </a:defRPr>
            </a:lvl1pPr>
          </a:lstStyle>
          <a:p>
            <a:pPr/>
            <a:r>
              <a:t>Corpo de texto, Corpo de texto, Corpo de texto, Corpo de texto,Corpo de texto, Corpo de texto, Corpo de texto, Corpo de texto, Corpo de texto, Corpo de texto, Corpo de texto, Corpo de texto, Corpo de texto, Corpo de texto, Corpo de texto, Corpo de texto, Corpo de texto, Corpo de texto</a:t>
            </a:r>
          </a:p>
        </p:txBody>
      </p:sp>
      <p:pic>
        <p:nvPicPr>
          <p:cNvPr id="152" name="Image" descr="Image"/>
          <p:cNvPicPr>
            <a:picLocks noChangeAspect="1"/>
          </p:cNvPicPr>
          <p:nvPr/>
        </p:nvPicPr>
        <p:blipFill>
          <a:blip r:embed="rId2">
            <a:extLst/>
          </a:blip>
          <a:srcRect l="5385" t="34144" r="5385" b="23993"/>
          <a:stretch>
            <a:fillRect/>
          </a:stretch>
        </p:blipFill>
        <p:spPr>
          <a:xfrm>
            <a:off x="7083074" y="8979404"/>
            <a:ext cx="4745061" cy="463784"/>
          </a:xfrm>
          <a:prstGeom prst="rect">
            <a:avLst/>
          </a:prstGeom>
          <a:ln w="12700">
            <a:miter lim="400000"/>
          </a:ln>
        </p:spPr>
      </p:pic>
      <p:sp>
        <p:nvSpPr>
          <p:cNvPr id="153" name="Título"/>
          <p:cNvSpPr txBox="1"/>
          <p:nvPr/>
        </p:nvSpPr>
        <p:spPr>
          <a:xfrm>
            <a:off x="658154" y="1642916"/>
            <a:ext cx="11688492" cy="124352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algn="just" defTabSz="7610778">
              <a:lnSpc>
                <a:spcPct val="80000"/>
              </a:lnSpc>
              <a:defRPr spc="-85" sz="4300">
                <a:latin typeface="Avenir Next Regular"/>
                <a:ea typeface="Avenir Next Regular"/>
                <a:cs typeface="Avenir Next Regular"/>
                <a:sym typeface="Avenir Next Regular"/>
              </a:defRPr>
            </a:lvl1pPr>
          </a:lstStyle>
          <a:p>
            <a:pPr/>
            <a:r>
              <a:t> Título</a:t>
            </a:r>
          </a:p>
        </p:txBody>
      </p:sp>
      <p:sp>
        <p:nvSpPr>
          <p:cNvPr id="154" name="XVI Congresso da Sociedade Portuguesa de Ciências da Educação (SPCE)"/>
          <p:cNvSpPr txBox="1"/>
          <p:nvPr/>
        </p:nvSpPr>
        <p:spPr>
          <a:xfrm>
            <a:off x="65834" y="86086"/>
            <a:ext cx="10085553"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55" name="2022"/>
          <p:cNvSpPr txBox="1"/>
          <p:nvPr/>
        </p:nvSpPr>
        <p:spPr>
          <a:xfrm>
            <a:off x="10553700" y="60686"/>
            <a:ext cx="2174948" cy="5959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27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56" name="Rectangle"/>
          <p:cNvSpPr/>
          <p:nvPr/>
        </p:nvSpPr>
        <p:spPr>
          <a:xfrm>
            <a:off x="-14888" y="618476"/>
            <a:ext cx="13034576" cy="545155"/>
          </a:xfrm>
          <a:prstGeom prst="rect">
            <a:avLst/>
          </a:prstGeom>
          <a:solidFill>
            <a:srgbClr val="00A1FF"/>
          </a:solidFill>
          <a:ln w="12700">
            <a:miter lim="400000"/>
          </a:ln>
        </p:spPr>
        <p:txBody>
          <a:bodyPr lIns="63026" tIns="63026" rIns="63026" bIns="63026" anchor="ctr"/>
          <a:lstStyle/>
          <a:p>
            <a:pPr defTabSz="2576630">
              <a:defRPr b="0" sz="9600">
                <a:latin typeface="+mn-lt"/>
                <a:ea typeface="+mn-ea"/>
                <a:cs typeface="+mn-cs"/>
                <a:sym typeface="Helvetica Neue Medium"/>
              </a:defRPr>
            </a:pPr>
          </a:p>
        </p:txBody>
      </p:sp>
      <p:sp>
        <p:nvSpPr>
          <p:cNvPr id="157" name="Educação e Cidades: Tempos, espaços, atores e culturas"/>
          <p:cNvSpPr txBox="1"/>
          <p:nvPr/>
        </p:nvSpPr>
        <p:spPr>
          <a:xfrm>
            <a:off x="3529012" y="618476"/>
            <a:ext cx="9220054"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r" defTabSz="7610778">
              <a:defRPr b="0">
                <a:solidFill>
                  <a:srgbClr val="FFFFFF"/>
                </a:solidFill>
                <a:latin typeface="Avenir Next Condensed Regular"/>
                <a:ea typeface="Avenir Next Condensed Regular"/>
                <a:cs typeface="Avenir Next Condensed Regular"/>
                <a:sym typeface="Avenir Next Condensed Regular"/>
              </a:defRPr>
            </a:pPr>
            <a:r>
              <a:t>Educação e Cidades: Tempos, espaços, atores e culturas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0"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pic>
        <p:nvPicPr>
          <p:cNvPr id="161" name="jonas-jacobsson-411044-unsplash.jpeg" descr="jonas-jacobsson-411044-unsplash.jpeg"/>
          <p:cNvPicPr>
            <a:picLocks noChangeAspect="1"/>
          </p:cNvPicPr>
          <p:nvPr/>
        </p:nvPicPr>
        <p:blipFill>
          <a:blip r:embed="rId2">
            <a:extLst/>
          </a:blip>
          <a:srcRect l="2866" t="0" r="2866" b="0"/>
          <a:stretch>
            <a:fillRect/>
          </a:stretch>
        </p:blipFill>
        <p:spPr>
          <a:xfrm>
            <a:off x="6600824" y="5195287"/>
            <a:ext cx="4730820" cy="3345366"/>
          </a:xfrm>
          <a:prstGeom prst="rect">
            <a:avLst/>
          </a:prstGeom>
          <a:ln w="12700">
            <a:miter lim="400000"/>
          </a:ln>
        </p:spPr>
      </p:pic>
      <p:pic>
        <p:nvPicPr>
          <p:cNvPr id="162" name="fullsizeoutput_5c5.jpeg" descr="fullsizeoutput_5c5.jpeg"/>
          <p:cNvPicPr>
            <a:picLocks noChangeAspect="1"/>
          </p:cNvPicPr>
          <p:nvPr/>
        </p:nvPicPr>
        <p:blipFill>
          <a:blip r:embed="rId3">
            <a:extLst/>
          </a:blip>
          <a:srcRect l="13393" t="0" r="13393" b="0"/>
          <a:stretch>
            <a:fillRect/>
          </a:stretch>
        </p:blipFill>
        <p:spPr>
          <a:xfrm>
            <a:off x="6600810" y="1593160"/>
            <a:ext cx="4730518" cy="3345152"/>
          </a:xfrm>
          <a:prstGeom prst="rect">
            <a:avLst/>
          </a:prstGeom>
          <a:ln w="12700">
            <a:miter lim="400000"/>
          </a:ln>
        </p:spPr>
      </p:pic>
      <p:pic>
        <p:nvPicPr>
          <p:cNvPr id="163" name="fullsizeoutput_5c4.jpeg" descr="fullsizeoutput_5c4.jpeg"/>
          <p:cNvPicPr>
            <a:picLocks noChangeAspect="1"/>
          </p:cNvPicPr>
          <p:nvPr/>
        </p:nvPicPr>
        <p:blipFill>
          <a:blip r:embed="rId4">
            <a:extLst/>
          </a:blip>
          <a:srcRect l="27707" t="0" r="27707" b="0"/>
          <a:stretch>
            <a:fillRect/>
          </a:stretch>
        </p:blipFill>
        <p:spPr>
          <a:xfrm>
            <a:off x="1673225" y="1571774"/>
            <a:ext cx="4674900" cy="6990089"/>
          </a:xfrm>
          <a:prstGeom prst="rect">
            <a:avLst/>
          </a:prstGeom>
          <a:ln w="12700">
            <a:miter lim="400000"/>
          </a:ln>
        </p:spPr>
      </p:pic>
      <p:pic>
        <p:nvPicPr>
          <p:cNvPr id="164" name="Image" descr="Image"/>
          <p:cNvPicPr>
            <a:picLocks noChangeAspect="1"/>
          </p:cNvPicPr>
          <p:nvPr/>
        </p:nvPicPr>
        <p:blipFill>
          <a:blip r:embed="rId5">
            <a:extLst/>
          </a:blip>
          <a:srcRect l="5385" t="34144" r="5385" b="23993"/>
          <a:stretch>
            <a:fillRect/>
          </a:stretch>
        </p:blipFill>
        <p:spPr>
          <a:xfrm>
            <a:off x="7083074" y="8979404"/>
            <a:ext cx="4745061" cy="463784"/>
          </a:xfrm>
          <a:prstGeom prst="rect">
            <a:avLst/>
          </a:prstGeom>
          <a:ln w="12700">
            <a:miter lim="400000"/>
          </a:ln>
        </p:spPr>
      </p:pic>
      <p:sp>
        <p:nvSpPr>
          <p:cNvPr id="165" name="XVI Congresso da Sociedade Portuguesa de Ciências da Educação (SPCE)"/>
          <p:cNvSpPr txBox="1"/>
          <p:nvPr/>
        </p:nvSpPr>
        <p:spPr>
          <a:xfrm>
            <a:off x="65834" y="86086"/>
            <a:ext cx="10085553"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66" name="2022"/>
          <p:cNvSpPr txBox="1"/>
          <p:nvPr/>
        </p:nvSpPr>
        <p:spPr>
          <a:xfrm>
            <a:off x="10553700" y="60686"/>
            <a:ext cx="2174948" cy="5959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27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67" name="Rectangle"/>
          <p:cNvSpPr/>
          <p:nvPr/>
        </p:nvSpPr>
        <p:spPr>
          <a:xfrm>
            <a:off x="-14888" y="618476"/>
            <a:ext cx="13034576" cy="545155"/>
          </a:xfrm>
          <a:prstGeom prst="rect">
            <a:avLst/>
          </a:prstGeom>
          <a:solidFill>
            <a:srgbClr val="00A1FF"/>
          </a:solidFill>
          <a:ln w="12700">
            <a:miter lim="400000"/>
          </a:ln>
        </p:spPr>
        <p:txBody>
          <a:bodyPr lIns="63026" tIns="63026" rIns="63026" bIns="63026" anchor="ctr"/>
          <a:lstStyle/>
          <a:p>
            <a:pPr defTabSz="2576630">
              <a:defRPr b="0" sz="9600">
                <a:latin typeface="+mn-lt"/>
                <a:ea typeface="+mn-ea"/>
                <a:cs typeface="+mn-cs"/>
                <a:sym typeface="Helvetica Neue Medium"/>
              </a:defRPr>
            </a:pPr>
          </a:p>
        </p:txBody>
      </p:sp>
      <p:sp>
        <p:nvSpPr>
          <p:cNvPr id="168" name="Educação e Cidades: Tempos, espaços, atores e culturas"/>
          <p:cNvSpPr txBox="1"/>
          <p:nvPr/>
        </p:nvSpPr>
        <p:spPr>
          <a:xfrm>
            <a:off x="3529012" y="618476"/>
            <a:ext cx="9220054"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r" defTabSz="7610778">
              <a:defRPr b="0">
                <a:solidFill>
                  <a:srgbClr val="FFFFFF"/>
                </a:solidFill>
                <a:latin typeface="Avenir Next Condensed Regular"/>
                <a:ea typeface="Avenir Next Condensed Regular"/>
                <a:cs typeface="Avenir Next Condensed Regular"/>
                <a:sym typeface="Avenir Next Condensed Regular"/>
              </a:defRPr>
            </a:pPr>
            <a:r>
              <a:t>Educação e Cidades: Tempos, espaços, atores e culturas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1"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sp>
        <p:nvSpPr>
          <p:cNvPr id="172" name="– Nome"/>
          <p:cNvSpPr txBox="1"/>
          <p:nvPr/>
        </p:nvSpPr>
        <p:spPr>
          <a:xfrm>
            <a:off x="1270000" y="5158854"/>
            <a:ext cx="1046480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0" i="1" sz="2800">
                <a:latin typeface="Avenir Next Condensed Regular"/>
                <a:ea typeface="Avenir Next Condensed Regular"/>
                <a:cs typeface="Avenir Next Condensed Regular"/>
                <a:sym typeface="Avenir Next Condensed Regular"/>
              </a:defRPr>
            </a:lvl1pPr>
          </a:lstStyle>
          <a:p>
            <a:pPr/>
            <a:r>
              <a:t>– Nome</a:t>
            </a:r>
          </a:p>
        </p:txBody>
      </p:sp>
      <p:sp>
        <p:nvSpPr>
          <p:cNvPr id="173" name="“Citação”"/>
          <p:cNvSpPr txBox="1"/>
          <p:nvPr/>
        </p:nvSpPr>
        <p:spPr>
          <a:xfrm>
            <a:off x="1270000" y="4010545"/>
            <a:ext cx="10464800"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a:latin typeface="Avenir Next Condensed Regular"/>
                <a:ea typeface="Avenir Next Condensed Regular"/>
                <a:cs typeface="Avenir Next Condensed Regular"/>
                <a:sym typeface="Avenir Next Condensed Regular"/>
              </a:defRPr>
            </a:lvl1pPr>
          </a:lstStyle>
          <a:p>
            <a:pPr/>
            <a:r>
              <a:t>“Citação”</a:t>
            </a:r>
          </a:p>
        </p:txBody>
      </p:sp>
      <p:pic>
        <p:nvPicPr>
          <p:cNvPr id="174" name="Image" descr="Image"/>
          <p:cNvPicPr>
            <a:picLocks noChangeAspect="1"/>
          </p:cNvPicPr>
          <p:nvPr/>
        </p:nvPicPr>
        <p:blipFill>
          <a:blip r:embed="rId2">
            <a:extLst/>
          </a:blip>
          <a:srcRect l="5385" t="34144" r="5385" b="23993"/>
          <a:stretch>
            <a:fillRect/>
          </a:stretch>
        </p:blipFill>
        <p:spPr>
          <a:xfrm>
            <a:off x="7083074" y="8979404"/>
            <a:ext cx="4745061" cy="463784"/>
          </a:xfrm>
          <a:prstGeom prst="rect">
            <a:avLst/>
          </a:prstGeom>
          <a:ln w="12700">
            <a:miter lim="400000"/>
          </a:ln>
        </p:spPr>
      </p:pic>
      <p:sp>
        <p:nvSpPr>
          <p:cNvPr id="175" name="XVI Congresso da Sociedade Portuguesa de Ciências da Educação (SPCE)"/>
          <p:cNvSpPr txBox="1"/>
          <p:nvPr/>
        </p:nvSpPr>
        <p:spPr>
          <a:xfrm>
            <a:off x="65834" y="86086"/>
            <a:ext cx="10085553"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l" defTabSz="7610778">
              <a:defRPr b="0">
                <a:solidFill>
                  <a:srgbClr val="5E5E5E"/>
                </a:solidFill>
                <a:latin typeface="Avenir Next Condensed Regular"/>
                <a:ea typeface="Avenir Next Condensed Regular"/>
                <a:cs typeface="Avenir Next Condensed Regular"/>
                <a:sym typeface="Avenir Next Condensed Regular"/>
              </a:defRPr>
            </a:lvl1pPr>
          </a:lstStyle>
          <a:p>
            <a:pPr/>
            <a:r>
              <a:t>XVI Congresso da Sociedade Portuguesa de Ciências da Educação (SPCE)</a:t>
            </a:r>
          </a:p>
        </p:txBody>
      </p:sp>
      <p:sp>
        <p:nvSpPr>
          <p:cNvPr id="176" name="2022"/>
          <p:cNvSpPr txBox="1"/>
          <p:nvPr/>
        </p:nvSpPr>
        <p:spPr>
          <a:xfrm>
            <a:off x="10553700" y="60686"/>
            <a:ext cx="2174948" cy="5959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lvl1pPr algn="r" defTabSz="7610778">
              <a:defRPr sz="2700">
                <a:solidFill>
                  <a:srgbClr val="FEAE00"/>
                </a:solidFill>
                <a:latin typeface="Avenir Next Condensed Regular"/>
                <a:ea typeface="Avenir Next Condensed Regular"/>
                <a:cs typeface="Avenir Next Condensed Regular"/>
                <a:sym typeface="Avenir Next Condensed Regular"/>
              </a:defRPr>
            </a:lvl1pPr>
          </a:lstStyle>
          <a:p>
            <a:pPr/>
            <a:r>
              <a:t>2022</a:t>
            </a:r>
          </a:p>
        </p:txBody>
      </p:sp>
      <p:sp>
        <p:nvSpPr>
          <p:cNvPr id="177" name="Rectangle"/>
          <p:cNvSpPr/>
          <p:nvPr/>
        </p:nvSpPr>
        <p:spPr>
          <a:xfrm>
            <a:off x="-14888" y="618476"/>
            <a:ext cx="13034576" cy="545155"/>
          </a:xfrm>
          <a:prstGeom prst="rect">
            <a:avLst/>
          </a:prstGeom>
          <a:solidFill>
            <a:srgbClr val="00A1FF"/>
          </a:solidFill>
          <a:ln w="12700">
            <a:miter lim="400000"/>
          </a:ln>
        </p:spPr>
        <p:txBody>
          <a:bodyPr lIns="63026" tIns="63026" rIns="63026" bIns="63026" anchor="ctr"/>
          <a:lstStyle/>
          <a:p>
            <a:pPr defTabSz="2576630">
              <a:defRPr b="0" sz="9600">
                <a:latin typeface="+mn-lt"/>
                <a:ea typeface="+mn-ea"/>
                <a:cs typeface="+mn-cs"/>
                <a:sym typeface="Helvetica Neue Medium"/>
              </a:defRPr>
            </a:pPr>
          </a:p>
        </p:txBody>
      </p:sp>
      <p:sp>
        <p:nvSpPr>
          <p:cNvPr id="178" name="Educação e Cidades: Tempos, espaços, atores e culturas"/>
          <p:cNvSpPr txBox="1"/>
          <p:nvPr/>
        </p:nvSpPr>
        <p:spPr>
          <a:xfrm>
            <a:off x="3529012" y="618476"/>
            <a:ext cx="9220054" cy="54515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ctr">
            <a:spAutoFit/>
          </a:bodyPr>
          <a:lstStyle/>
          <a:p>
            <a:pPr lvl="2" indent="914400" algn="r" defTabSz="7610778">
              <a:defRPr b="0">
                <a:solidFill>
                  <a:srgbClr val="FFFFFF"/>
                </a:solidFill>
                <a:latin typeface="Avenir Next Condensed Regular"/>
                <a:ea typeface="Avenir Next Condensed Regular"/>
                <a:cs typeface="Avenir Next Condensed Regular"/>
                <a:sym typeface="Avenir Next Condensed Regular"/>
              </a:defRPr>
            </a:pPr>
            <a:r>
              <a:t>Educação e Cidades: Tempos, espaços, atores e culturas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ullsizeoutput_5c4.jpeg" descr="fullsizeoutput_5c4.jpeg"/>
          <p:cNvPicPr>
            <a:picLocks noChangeAspect="1"/>
          </p:cNvPicPr>
          <p:nvPr/>
        </p:nvPicPr>
        <p:blipFill>
          <a:blip r:embed="rId2">
            <a:extLst/>
          </a:blip>
          <a:srcRect l="5555" t="0" r="5555" b="0"/>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